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>
        <p:scale>
          <a:sx n="400" d="100"/>
          <a:sy n="400" d="100"/>
        </p:scale>
        <p:origin x="-10800" y="-60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77129-6B4F-4DA2-9BEB-8C5B867ED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F2993-E175-4DC9-9F03-98CBEFAB4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6B170-AD54-4F4B-844F-FF27F1063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115D9-0A9B-4C0B-983B-6A75318D9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4DA7E-BF5B-4C35-8162-6F4A70C14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717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034AE-8246-44A3-BBFE-36A3A710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FC17E6-9F68-49E8-861D-9052EF824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EAF91-0010-4907-8641-8B3B5D635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F84B0-5FDC-47CF-9479-8BB96D2D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644B1-2C56-4334-9E94-A8FE38F3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161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60AE52-57BD-4913-B08F-E95E87FE4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B512A2-EB91-4A2D-80B5-E1009C112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4A3C8-F907-4E8E-B0E0-80AEC64F1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621C-E978-4D4A-953F-ACF8EAB32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E54BD-A82B-42BC-BFEE-0B746F562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206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4BC0D-41A3-4FB9-8D88-E97C50ED7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5E1DB-4C88-4E32-AAA2-FEF787DBE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A362F-1122-4DB6-8E7D-99A82E2C3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E3475-0626-4B83-AC5E-35A2B39AB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8CAD5-ACAA-4DC4-8A4B-C73E154E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273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F2B36-C530-4793-A379-95215EC57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9CA53-DAD4-47A2-B9DE-62F434FFF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3CB25-E38C-4299-AF0E-F7B80DFA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4FF5D-E416-4B9E-8524-DB13144B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16BF3-5732-414F-BE62-C4B0E3529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490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021CF-8AD9-4111-9220-12A519AF7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EFDC7-5A9C-461A-B5F7-2C4315BEFE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15171-4494-4809-8D1A-A1FB44A4D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B997B-26A2-46A9-A300-C909914D5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5CC5E-A0A9-4803-9F80-3A40A8573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FDC2D-4945-43E7-9813-F44912424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173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CDCF5-9004-477D-8C98-D58B742B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095F8-383D-425B-9116-B58B65C01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B40A3-AA9F-479D-93D5-284B12FFB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D99271-B279-40E1-8EE6-7AFD0486D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0AE98-78A9-4A50-8E58-596C49FA89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AC7CC4-3E79-4CA5-8EA5-5106B0947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B14DA1-E733-4A72-90AC-A4926A74B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CE93D0-D90E-49CD-955C-D1F25A49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308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A5B0B-4681-4810-B6EA-B8B499A0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578DAA-4B54-4021-96AD-F6B9D486C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5C03B-FFB7-4246-B2FA-2245DF254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E5CBFC-BB4F-4DE6-9B22-5C5228AEB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71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E64D86-FC02-419C-B768-44AAA5A4C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85C825-85A5-4017-8AB2-EC7A7A7AD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DB88B-982A-4BE9-AF84-3C5CA401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66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3A2D-3AF0-41D8-A63E-3CB0466D0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A4683-A96E-4940-8BA5-D1D1A7CFC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A2E59-A746-423C-8B8C-7A6E9E9FE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B99A8-DFCE-429F-ABA2-74C3F7017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15E01-A939-498C-8B23-AB2B44EB3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1AA0B-581B-4630-9C0C-3E52F4032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74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471BC-A805-45D9-A057-0FA1FEF34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5CF32F-3182-492B-8EE5-A8F25E8384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38DE47-0682-41FE-A21A-984A03FE9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F8F2F-9C2B-4D57-A298-C47EEA71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ED758E-AC00-4845-8FE6-5607DB1B0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85D945-5E20-4E89-95A7-EBBF0B5A1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98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000CE4-81FD-4633-AA89-89BFCB443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456BF-ECF3-4BC5-A5EC-C1581E668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B8259-A49A-4423-8D32-6261BF1C71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DEB98-A323-45E0-ADB4-04F2F6EBCF8B}" type="datetimeFigureOut">
              <a:rPr lang="en-CA" smtClean="0"/>
              <a:t>2020-04-05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3B449-E5BB-4C1D-8A67-2B2AE17F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DB04B-7CCF-46E2-84A3-B9453D6B7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04559-4891-4A1C-8EB1-6FC54922820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718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4595FBC-7F87-4A23-AC24-99C52C0CC4D1}"/>
              </a:ext>
            </a:extLst>
          </p:cNvPr>
          <p:cNvSpPr/>
          <p:nvPr/>
        </p:nvSpPr>
        <p:spPr>
          <a:xfrm>
            <a:off x="4834654" y="2684838"/>
            <a:ext cx="2520000" cy="156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573CE8-B739-4D9D-B2C6-4F08E46C5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656" y="3264694"/>
            <a:ext cx="2462213" cy="33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90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DRITAN TOPUZI</dc:creator>
  <cp:lastModifiedBy>DRITAN TOPUZI</cp:lastModifiedBy>
  <cp:revision>5</cp:revision>
  <dcterms:created xsi:type="dcterms:W3CDTF">2020-04-05T23:24:39Z</dcterms:created>
  <dcterms:modified xsi:type="dcterms:W3CDTF">2020-04-06T00:59:33Z</dcterms:modified>
</cp:coreProperties>
</file>